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3dfb88909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dfb88909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3dfa5faa5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dfa5faa5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3dfa5faa5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dfa5faa5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3dfa5faa54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3dfa5faa5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3dfa5faa54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3dfa5faa54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3dfa5faa54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3dfa5faa54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3dfa5faa54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dfa5faa54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3dfcf112b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dfcf112b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id="56" name="Google Shape;56;p13"/>
          <p:cNvPicPr preferRelativeResize="0"/>
          <p:nvPr/>
        </p:nvPicPr>
        <p:blipFill>
          <a:blip r:embed="rId3">
            <a:alphaModFix/>
          </a:blip>
          <a:stretch>
            <a:fillRect/>
          </a:stretch>
        </p:blipFill>
        <p:spPr>
          <a:xfrm>
            <a:off x="-53275" y="-457200"/>
            <a:ext cx="9197280" cy="564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Google Shape;61;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Traffic Flow</a:t>
            </a:r>
            <a:endParaRPr/>
          </a:p>
        </p:txBody>
      </p:sp>
      <p:sp>
        <p:nvSpPr>
          <p:cNvPr id="62" name="Google Shape;62;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Lakeview-Fort Oglethorpe High School</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3135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Buses Load and Unload at the Front of the School</a:t>
            </a:r>
            <a:endParaRPr/>
          </a:p>
        </p:txBody>
      </p:sp>
      <p:sp>
        <p:nvSpPr>
          <p:cNvPr id="68" name="Google Shape;68;p15"/>
          <p:cNvSpPr txBox="1"/>
          <p:nvPr>
            <p:ph idx="1" type="body"/>
          </p:nvPr>
        </p:nvSpPr>
        <p:spPr>
          <a:xfrm>
            <a:off x="311700" y="981900"/>
            <a:ext cx="8520600" cy="3508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i="1" lang="en" sz="1400">
                <a:solidFill>
                  <a:srgbClr val="FF0000"/>
                </a:solidFill>
              </a:rPr>
              <a:t>No cars should drop off or pick up at the front of the school between 7:00-8:00 or 3:00-4:00.  If you are a visitor, please park in the front lot and enter through the front doors to sign in for a visitor’s pass.             Do not block the driveway.</a:t>
            </a:r>
            <a:endParaRPr i="1" sz="1400">
              <a:solidFill>
                <a:srgbClr val="FF0000"/>
              </a:solidFill>
            </a:endParaRPr>
          </a:p>
        </p:txBody>
      </p:sp>
      <p:pic>
        <p:nvPicPr>
          <p:cNvPr id="69" name="Google Shape;69;p15"/>
          <p:cNvPicPr preferRelativeResize="0"/>
          <p:nvPr/>
        </p:nvPicPr>
        <p:blipFill>
          <a:blip r:embed="rId3">
            <a:alphaModFix/>
          </a:blip>
          <a:stretch>
            <a:fillRect/>
          </a:stretch>
        </p:blipFill>
        <p:spPr>
          <a:xfrm>
            <a:off x="1604375" y="1981350"/>
            <a:ext cx="5935252" cy="286680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2960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Parent Pick Up and Drop Off</a:t>
            </a:r>
            <a:endParaRPr/>
          </a:p>
        </p:txBody>
      </p:sp>
      <p:sp>
        <p:nvSpPr>
          <p:cNvPr id="75" name="Google Shape;75;p16"/>
          <p:cNvSpPr txBox="1"/>
          <p:nvPr>
            <p:ph idx="1" type="body"/>
          </p:nvPr>
        </p:nvSpPr>
        <p:spPr>
          <a:xfrm>
            <a:off x="311700" y="994650"/>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i="1" lang="en" sz="1400">
                <a:solidFill>
                  <a:srgbClr val="FF0000"/>
                </a:solidFill>
              </a:rPr>
              <a:t>All students must be dropped off and picked up at the back of the school in front of the JROTC building.  Students will enter the 500 hall door. </a:t>
            </a:r>
            <a:endParaRPr i="1" sz="1400">
              <a:solidFill>
                <a:srgbClr val="FF0000"/>
              </a:solidFill>
            </a:endParaRPr>
          </a:p>
        </p:txBody>
      </p:sp>
      <p:pic>
        <p:nvPicPr>
          <p:cNvPr id="76" name="Google Shape;76;p16"/>
          <p:cNvPicPr preferRelativeResize="0"/>
          <p:nvPr/>
        </p:nvPicPr>
        <p:blipFill>
          <a:blip r:embed="rId3">
            <a:alphaModFix/>
          </a:blip>
          <a:stretch>
            <a:fillRect/>
          </a:stretch>
        </p:blipFill>
        <p:spPr>
          <a:xfrm>
            <a:off x="2437250" y="1814775"/>
            <a:ext cx="4072351" cy="3042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Procedures from Pick Up or Drop Off</a:t>
            </a:r>
            <a:endParaRPr/>
          </a:p>
        </p:txBody>
      </p:sp>
      <p:sp>
        <p:nvSpPr>
          <p:cNvPr id="82" name="Google Shape;82;p17"/>
          <p:cNvSpPr txBox="1"/>
          <p:nvPr>
            <p:ph idx="1" type="body"/>
          </p:nvPr>
        </p:nvSpPr>
        <p:spPr>
          <a:xfrm>
            <a:off x="311700" y="1152475"/>
            <a:ext cx="8520600" cy="1240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i="1" lang="en" sz="1400">
                <a:solidFill>
                  <a:srgbClr val="FF0000"/>
                </a:solidFill>
              </a:rPr>
              <a:t>Remember traffic flow is one way all the way around the school.  If you are picking up or dropping off, veer to the right and stay on the outside perimeter (near the tree line) of the driveway, not the parking lot.</a:t>
            </a:r>
            <a:endParaRPr i="1" sz="1400">
              <a:solidFill>
                <a:srgbClr val="FF0000"/>
              </a:solidFill>
            </a:endParaRPr>
          </a:p>
        </p:txBody>
      </p:sp>
      <p:pic>
        <p:nvPicPr>
          <p:cNvPr id="83" name="Google Shape;83;p17"/>
          <p:cNvPicPr preferRelativeResize="0"/>
          <p:nvPr/>
        </p:nvPicPr>
        <p:blipFill>
          <a:blip r:embed="rId3">
            <a:alphaModFix/>
          </a:blip>
          <a:stretch>
            <a:fillRect/>
          </a:stretch>
        </p:blipFill>
        <p:spPr>
          <a:xfrm>
            <a:off x="622500" y="1940725"/>
            <a:ext cx="3949501" cy="2916200"/>
          </a:xfrm>
          <a:prstGeom prst="rect">
            <a:avLst/>
          </a:prstGeom>
          <a:noFill/>
          <a:ln>
            <a:noFill/>
          </a:ln>
        </p:spPr>
      </p:pic>
      <p:pic>
        <p:nvPicPr>
          <p:cNvPr id="84" name="Google Shape;84;p17"/>
          <p:cNvPicPr preferRelativeResize="0"/>
          <p:nvPr/>
        </p:nvPicPr>
        <p:blipFill>
          <a:blip r:embed="rId4">
            <a:alphaModFix/>
          </a:blip>
          <a:stretch>
            <a:fillRect/>
          </a:stretch>
        </p:blipFill>
        <p:spPr>
          <a:xfrm>
            <a:off x="4892000" y="1940725"/>
            <a:ext cx="3603249" cy="291619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8"/>
          <p:cNvSpPr txBox="1"/>
          <p:nvPr>
            <p:ph type="title"/>
          </p:nvPr>
        </p:nvSpPr>
        <p:spPr>
          <a:xfrm>
            <a:off x="311700" y="298075"/>
            <a:ext cx="8520600" cy="946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Watch for Students Parking &amp; Walkers Crossing the Driveway.  Do Not Pull Through Parking Spaces Or Drop Off Down the First Two Lanes of Parking (no exit).</a:t>
            </a:r>
            <a:endParaRPr sz="2400"/>
          </a:p>
        </p:txBody>
      </p:sp>
      <p:pic>
        <p:nvPicPr>
          <p:cNvPr id="90" name="Google Shape;90;p18"/>
          <p:cNvPicPr preferRelativeResize="0"/>
          <p:nvPr/>
        </p:nvPicPr>
        <p:blipFill>
          <a:blip r:embed="rId3">
            <a:alphaModFix/>
          </a:blip>
          <a:stretch>
            <a:fillRect/>
          </a:stretch>
        </p:blipFill>
        <p:spPr>
          <a:xfrm>
            <a:off x="810900" y="1770925"/>
            <a:ext cx="3857626" cy="3198525"/>
          </a:xfrm>
          <a:prstGeom prst="rect">
            <a:avLst/>
          </a:prstGeom>
          <a:noFill/>
          <a:ln>
            <a:noFill/>
          </a:ln>
        </p:spPr>
      </p:pic>
      <p:pic>
        <p:nvPicPr>
          <p:cNvPr id="91" name="Google Shape;91;p18"/>
          <p:cNvPicPr preferRelativeResize="0"/>
          <p:nvPr/>
        </p:nvPicPr>
        <p:blipFill>
          <a:blip r:embed="rId4">
            <a:alphaModFix/>
          </a:blip>
          <a:stretch>
            <a:fillRect/>
          </a:stretch>
        </p:blipFill>
        <p:spPr>
          <a:xfrm>
            <a:off x="4803375" y="1770925"/>
            <a:ext cx="4170675" cy="31985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9"/>
          <p:cNvSpPr txBox="1"/>
          <p:nvPr>
            <p:ph type="title"/>
          </p:nvPr>
        </p:nvSpPr>
        <p:spPr>
          <a:xfrm>
            <a:off x="311700" y="245475"/>
            <a:ext cx="8520600" cy="772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Left Lane Drop Off / Pick Up - Right Lane Through Traffic</a:t>
            </a:r>
            <a:endParaRPr sz="2400"/>
          </a:p>
        </p:txBody>
      </p:sp>
      <p:sp>
        <p:nvSpPr>
          <p:cNvPr id="97" name="Google Shape;97;p19"/>
          <p:cNvSpPr txBox="1"/>
          <p:nvPr>
            <p:ph idx="1" type="body"/>
          </p:nvPr>
        </p:nvSpPr>
        <p:spPr>
          <a:xfrm>
            <a:off x="311700" y="8021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1400">
                <a:solidFill>
                  <a:srgbClr val="FF0000"/>
                </a:solidFill>
              </a:rPr>
              <a:t>Remember for the safety of our students, the left lane is for </a:t>
            </a:r>
            <a:r>
              <a:rPr i="1" lang="en" sz="1400">
                <a:solidFill>
                  <a:srgbClr val="FF0000"/>
                </a:solidFill>
              </a:rPr>
              <a:t>drop off / pick up</a:t>
            </a:r>
            <a:r>
              <a:rPr lang="en" sz="1400">
                <a:solidFill>
                  <a:srgbClr val="FF0000"/>
                </a:solidFill>
              </a:rPr>
              <a:t> and the right lane is for through traffic.  Please do not stop in the right lane.  Through traffic, please watch for students exiting the vehicle as you slowly pull through.  In an effort to move cars quickly through the line, please be sure your student is ready to exit the car when you get to the drop off area.  Walkers have the right of way.</a:t>
            </a:r>
            <a:endParaRPr sz="1400">
              <a:solidFill>
                <a:srgbClr val="FF0000"/>
              </a:solidFill>
            </a:endParaRPr>
          </a:p>
        </p:txBody>
      </p:sp>
      <p:pic>
        <p:nvPicPr>
          <p:cNvPr id="98" name="Google Shape;98;p19"/>
          <p:cNvPicPr preferRelativeResize="0"/>
          <p:nvPr/>
        </p:nvPicPr>
        <p:blipFill>
          <a:blip r:embed="rId3">
            <a:alphaModFix/>
          </a:blip>
          <a:stretch>
            <a:fillRect/>
          </a:stretch>
        </p:blipFill>
        <p:spPr>
          <a:xfrm>
            <a:off x="364300" y="2112850"/>
            <a:ext cx="4650424" cy="2802701"/>
          </a:xfrm>
          <a:prstGeom prst="rect">
            <a:avLst/>
          </a:prstGeom>
          <a:noFill/>
          <a:ln>
            <a:noFill/>
          </a:ln>
        </p:spPr>
      </p:pic>
      <p:pic>
        <p:nvPicPr>
          <p:cNvPr id="99" name="Google Shape;99;p19"/>
          <p:cNvPicPr preferRelativeResize="0"/>
          <p:nvPr/>
        </p:nvPicPr>
        <p:blipFill>
          <a:blip r:embed="rId4">
            <a:alphaModFix/>
          </a:blip>
          <a:stretch>
            <a:fillRect/>
          </a:stretch>
        </p:blipFill>
        <p:spPr>
          <a:xfrm>
            <a:off x="5277750" y="2112850"/>
            <a:ext cx="3484401" cy="280269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311700" y="2521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Exiting Campus</a:t>
            </a:r>
            <a:endParaRPr/>
          </a:p>
        </p:txBody>
      </p:sp>
      <p:sp>
        <p:nvSpPr>
          <p:cNvPr id="105" name="Google Shape;105;p20"/>
          <p:cNvSpPr txBox="1"/>
          <p:nvPr>
            <p:ph idx="1" type="body"/>
          </p:nvPr>
        </p:nvSpPr>
        <p:spPr>
          <a:xfrm>
            <a:off x="311700" y="8635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i="1" lang="en" sz="1400">
                <a:solidFill>
                  <a:srgbClr val="FF0000"/>
                </a:solidFill>
              </a:rPr>
              <a:t>Please keep your speed down, as we have students crossing the road from the field house and JROTC building in the mornings and afternoons.  Please be aware of the STOP sign at the ticket booth and remember that the buses have the right of way.  Please come to a complete stop and then proceed to the red light when it is clear.  Budget some extra time during the first few days of school.</a:t>
            </a:r>
            <a:endParaRPr i="1" sz="1400">
              <a:solidFill>
                <a:srgbClr val="FF0000"/>
              </a:solidFill>
            </a:endParaRPr>
          </a:p>
        </p:txBody>
      </p:sp>
      <p:pic>
        <p:nvPicPr>
          <p:cNvPr id="106" name="Google Shape;106;p20"/>
          <p:cNvPicPr preferRelativeResize="0"/>
          <p:nvPr/>
        </p:nvPicPr>
        <p:blipFill>
          <a:blip r:embed="rId3">
            <a:alphaModFix/>
          </a:blip>
          <a:stretch>
            <a:fillRect/>
          </a:stretch>
        </p:blipFill>
        <p:spPr>
          <a:xfrm>
            <a:off x="2709000" y="2218050"/>
            <a:ext cx="4225326" cy="26887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21"/>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112" name="Google Shape;112;p21"/>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id="113" name="Google Shape;113;p21"/>
          <p:cNvPicPr preferRelativeResize="0"/>
          <p:nvPr/>
        </p:nvPicPr>
        <p:blipFill>
          <a:blip r:embed="rId3">
            <a:alphaModFix/>
          </a:blip>
          <a:stretch>
            <a:fillRect/>
          </a:stretch>
        </p:blipFill>
        <p:spPr>
          <a:xfrm>
            <a:off x="-53275" y="-457200"/>
            <a:ext cx="9197280" cy="5649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